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C4B0EE-CC73-4CF9-8FD7-F379ABFF966C}" v="2" dt="2022-02-10T14:49:37.051"/>
    <p1510:client id="{0C37E9B7-CE44-4E1F-86C2-925AD3289853}" v="302" dt="2022-02-10T15:13:26.8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88" d="100"/>
          <a:sy n="88" d="100"/>
        </p:scale>
        <p:origin x="35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="" xmlns:a16="http://schemas.microsoft.com/office/drawing/2014/main" id="{96A35EAA-ED80-4FF1-942C-82B1D483AF60}"/>
              </a:ext>
            </a:extLst>
          </p:cNvPr>
          <p:cNvSpPr/>
          <p:nvPr/>
        </p:nvSpPr>
        <p:spPr>
          <a:xfrm rot="21133683" flipH="1">
            <a:off x="977627" y="481134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D415F49B-3CBC-46CF-AFB5-988852D0479E}"/>
              </a:ext>
            </a:extLst>
          </p:cNvPr>
          <p:cNvSpPr/>
          <p:nvPr/>
        </p:nvSpPr>
        <p:spPr>
          <a:xfrm rot="21133683" flipH="1">
            <a:off x="1010574" y="456230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0FF0C0-FC1A-4C5B-9FE5-09BA33FF7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6392" y="1398181"/>
            <a:ext cx="7134446" cy="2870791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E989092-15F8-4341-8D94-9E799301C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0835" y="5135527"/>
            <a:ext cx="4397164" cy="105793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F97328B-E858-4921-99C2-3B0BE1724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D381296-9B7B-4EF3-89B3-8B33E607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EC2FE59-6CD1-4D0F-8A06-10CA2D383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74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6139E3-FB89-4585-A22D-15851E8DE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F94B498-70D2-4956-A576-83345B38D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62A84CB-FF9E-43D6-8805-B4ABB520D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A7EE14-0A60-428B-BC0E-A50951E0E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D2A9A22-BBF2-4B23-B17F-B32AC87D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90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215CC51B-E0BE-4D50-A04A-571F8BCAE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99550" y="692150"/>
            <a:ext cx="2254250" cy="53099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41F5607-7A89-4981-87F4-98BC7CE0A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692150"/>
            <a:ext cx="8108950" cy="53099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820D5BE-275A-42D5-BCE1-357D53F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1525F9A-B406-4028-AC92-D1245051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7A70F0A-5147-4274-A0A1-BD219179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74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9CAC77D-9BA0-4A3B-B823-2059DC3C3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5B811DB-C16F-4CED-97C6-73ABD71F3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FE14D3C-7343-4DD7-B816-0D4D66BD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E2409C8-4D7C-40EE-A12E-59CB555C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D1222D5-7193-4F59-83B4-3C19E8B1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490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79BEFA1-A4AB-4CF4-B02E-57AAED57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971" y="1709738"/>
            <a:ext cx="9165772" cy="296327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0AB406C-F19A-4393-9AD1-A300A7E45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1971" y="4875028"/>
            <a:ext cx="9165772" cy="1052623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B7D7AE7-47F6-4023-8D44-8BA1DAB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7AB32FC-A974-44FC-9804-F871EE51D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E59ADE9-F40E-4E3B-AB8D-68CB1F485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712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C84D816-3E01-4EFD-AD9C-783D674D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EF53D69-34A7-451D-A902-5F6CD1334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0722" y="2095500"/>
            <a:ext cx="4999077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6E1E0E2-7D34-48E0-8795-546D2F00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1056" y="2095500"/>
            <a:ext cx="5072743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E005476-6B6D-4BA3-919B-5335D6429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5DB6D41-07E2-4F6D-BB39-217957FE7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3E0CA9C-BFED-484F-B765-EA8CE4B4B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28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1474AD2-5208-4201-90A7-F9618761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02129"/>
            <a:ext cx="10326688" cy="11256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3A3FF53-BE24-42E9-BA12-BC5863CBF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1827804"/>
            <a:ext cx="4968875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7A84776-6678-4D27-9BE9-5D83FC9E8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8700" y="2642191"/>
            <a:ext cx="4968875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58BCA2E2-5B30-43B4-8FCD-23015451F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1054" y="1827804"/>
            <a:ext cx="5087034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CDA7B7A1-E670-4E7E-AEBA-340893DE8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1054" y="2642191"/>
            <a:ext cx="5087034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3244D3AE-982A-4CC3-8456-4D4B0E35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56FE3087-09F9-4436-8236-8693EA49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C8413CB-0E24-4F96-AF8C-EE269ACC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26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55CAD1C-D319-4A48-8DF9-50699231C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E3D0181-83E0-4AB1-B372-24D6C075B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750352C-6317-4DD0-84C4-AE7DDAC55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="" xmlns:a16="http://schemas.microsoft.com/office/drawing/2014/main" id="{48F340C5-9EBB-43D9-91F5-F767DBD59B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01240" y="1130240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9ECC812-F2A9-46D4-9B78-6659C68E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671" y="1932214"/>
            <a:ext cx="6966858" cy="309154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="" xmlns:a16="http://schemas.microsoft.com/office/drawing/2014/main" id="{B7A37F60-69E7-41AC-BC9A-9DBC3B57726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55668" y="1103025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785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406D441F-9FBB-4F90-987A-39793DE0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3C92B1E-8D5D-45CA-9A8B-53E3B7FE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1489E71-49A9-4CE9-AD1D-780A876B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941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7B4053A-B2EE-4E20-9723-6BB0BBD5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3272"/>
            <a:ext cx="3932237" cy="173272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7B065AB-0DF3-4C86-AB5F-EB65021FD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5642" y="987425"/>
            <a:ext cx="593974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2D99FAE-8825-466D-9F1E-3B7BAED2C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8550"/>
            <a:ext cx="3932237" cy="35004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93A6375-677F-4A58-B98D-18F3DEF8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6B40F2C-7AE7-481B-856A-B3E26AE8B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1E7C48C-9BD9-41CB-915E-A905B886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695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51B6DE4-025D-4D93-A5D0-FB4589720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15915"/>
            <a:ext cx="3932237" cy="16700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993EE21-471F-4B7B-B7AF-192243A12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146B769-8E40-42E6-8F62-C4347B0CE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5744"/>
            <a:ext cx="3932237" cy="35032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7384DC6-1AA3-4779-8EDF-F4A877508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D47F83E-FAF9-43E1-95CC-6F4EDD76B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23D8C7B-B211-4BAF-9C05-09CF993B0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74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FAAE2DA9-9BAF-4D46-BC97-20425C5321FD}"/>
              </a:ext>
            </a:extLst>
          </p:cNvPr>
          <p:cNvSpPr/>
          <p:nvPr/>
        </p:nvSpPr>
        <p:spPr>
          <a:xfrm>
            <a:off x="372926" y="367993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68807" y="-29564"/>
                  <a:pt x="11499601" y="84193"/>
                </a:cubicBezTo>
                <a:lnTo>
                  <a:pt x="11496115" y="333210"/>
                </a:lnTo>
                <a:cubicBezTo>
                  <a:pt x="11496285" y="48943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C489E99-8A12-4C4F-92F9-95B01D814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4" y="558209"/>
            <a:ext cx="10333075" cy="1414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011B211-A6C3-4384-AA0B-7A8561A53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0726" y="2089298"/>
            <a:ext cx="10333074" cy="3827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6007E98-5ED3-41C2-BC39-EA8FB826A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67834" y="6356350"/>
            <a:ext cx="2604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C1691109-F4F8-4597-962C-A4F4B796063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7493049-EC55-4ABD-8F77-F5A84AE384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56153" y="6356350"/>
            <a:ext cx="34441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821B6DF-CCDC-4ED0-A4B2-1512B668F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0263" y="6356350"/>
            <a:ext cx="523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="" xmlns:a16="http://schemas.microsoft.com/office/drawing/2014/main" id="{42D2C6CA-56BB-4A08-A1E2-342F83955EDB}"/>
              </a:ext>
            </a:extLst>
          </p:cNvPr>
          <p:cNvSpPr/>
          <p:nvPr/>
        </p:nvSpPr>
        <p:spPr>
          <a:xfrm>
            <a:off x="403284" y="389461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5500 h 6255974"/>
              <a:gd name="connsiteX1" fmla="*/ 11263634 w 11499601"/>
              <a:gd name="connsiteY1" fmla="*/ 16394 h 6255974"/>
              <a:gd name="connsiteX2" fmla="*/ 11499601 w 11499601"/>
              <a:gd name="connsiteY2" fmla="*/ 64794 h 6255974"/>
              <a:gd name="connsiteX3" fmla="*/ 11496115 w 11499601"/>
              <a:gd name="connsiteY3" fmla="*/ 338710 h 6255974"/>
              <a:gd name="connsiteX4" fmla="*/ 11496626 w 11499601"/>
              <a:gd name="connsiteY4" fmla="*/ 807372 h 6255974"/>
              <a:gd name="connsiteX5" fmla="*/ 11482477 w 11499601"/>
              <a:gd name="connsiteY5" fmla="*/ 1840079 h 6255974"/>
              <a:gd name="connsiteX6" fmla="*/ 11478714 w 11499601"/>
              <a:gd name="connsiteY6" fmla="*/ 3525714 h 6255974"/>
              <a:gd name="connsiteX7" fmla="*/ 11419375 w 11499601"/>
              <a:gd name="connsiteY7" fmla="*/ 5987933 h 6255974"/>
              <a:gd name="connsiteX8" fmla="*/ 5959453 w 11499601"/>
              <a:gd name="connsiteY8" fmla="*/ 5978886 h 6255974"/>
              <a:gd name="connsiteX9" fmla="*/ 4858766 w 11499601"/>
              <a:gd name="connsiteY9" fmla="*/ 6005062 h 6255974"/>
              <a:gd name="connsiteX10" fmla="*/ 3239306 w 11499601"/>
              <a:gd name="connsiteY10" fmla="*/ 5978241 h 6255974"/>
              <a:gd name="connsiteX11" fmla="*/ 3217554 w 11499601"/>
              <a:gd name="connsiteY11" fmla="*/ 6011412 h 6255974"/>
              <a:gd name="connsiteX12" fmla="*/ 3219866 w 11499601"/>
              <a:gd name="connsiteY12" fmla="*/ 6255974 h 6255974"/>
              <a:gd name="connsiteX13" fmla="*/ 2870715 w 11499601"/>
              <a:gd name="connsiteY13" fmla="*/ 6061661 h 6255974"/>
              <a:gd name="connsiteX14" fmla="*/ 2785655 w 11499601"/>
              <a:gd name="connsiteY14" fmla="*/ 5978241 h 6255974"/>
              <a:gd name="connsiteX15" fmla="*/ 2301504 w 11499601"/>
              <a:gd name="connsiteY15" fmla="*/ 5973147 h 6255974"/>
              <a:gd name="connsiteX16" fmla="*/ 666073 w 11499601"/>
              <a:gd name="connsiteY16" fmla="*/ 5964071 h 6255974"/>
              <a:gd name="connsiteX17" fmla="*/ 94741 w 11499601"/>
              <a:gd name="connsiteY17" fmla="*/ 5962915 h 6255974"/>
              <a:gd name="connsiteX18" fmla="*/ 37859 w 11499601"/>
              <a:gd name="connsiteY18" fmla="*/ 5881560 h 6255974"/>
              <a:gd name="connsiteX19" fmla="*/ 28975 w 11499601"/>
              <a:gd name="connsiteY19" fmla="*/ 2612388 h 6255974"/>
              <a:gd name="connsiteX20" fmla="*/ 33539 w 11499601"/>
              <a:gd name="connsiteY20" fmla="*/ 65360 h 6255974"/>
              <a:gd name="connsiteX21" fmla="*/ 39830 w 11499601"/>
              <a:gd name="connsiteY21" fmla="*/ 47528 h 6255974"/>
              <a:gd name="connsiteX22" fmla="*/ 88659 w 11499601"/>
              <a:gd name="connsiteY22" fmla="*/ 42782 h 6255974"/>
              <a:gd name="connsiteX23" fmla="*/ 301554 w 11499601"/>
              <a:gd name="connsiteY23" fmla="*/ 42782 h 6255974"/>
              <a:gd name="connsiteX24" fmla="*/ 416464 w 11499601"/>
              <a:gd name="connsiteY24" fmla="*/ 36225 h 6255974"/>
              <a:gd name="connsiteX25" fmla="*/ 907723 w 11499601"/>
              <a:gd name="connsiteY25" fmla="*/ 29769 h 6255974"/>
              <a:gd name="connsiteX26" fmla="*/ 3989089 w 11499601"/>
              <a:gd name="connsiteY26" fmla="*/ 35153 h 6255974"/>
              <a:gd name="connsiteX27" fmla="*/ 9680053 w 11499601"/>
              <a:gd name="connsiteY27" fmla="*/ 5500 h 62559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5929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1172 w 11499601"/>
              <a:gd name="connsiteY3" fmla="*/ 31329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83635" y="5293"/>
                  <a:pt x="11499601" y="39374"/>
                </a:cubicBezTo>
                <a:lnTo>
                  <a:pt x="11491172" y="313290"/>
                </a:lnTo>
                <a:cubicBezTo>
                  <a:pt x="11491342" y="46951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588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79" r:id="rId2"/>
    <p:sldLayoutId id="2147483678" r:id="rId3"/>
    <p:sldLayoutId id="2147483677" r:id="rId4"/>
    <p:sldLayoutId id="2147483676" r:id="rId5"/>
    <p:sldLayoutId id="2147483675" r:id="rId6"/>
    <p:sldLayoutId id="2147483674" r:id="rId7"/>
    <p:sldLayoutId id="2147483673" r:id="rId8"/>
    <p:sldLayoutId id="2147483672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b="1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SzPct val="73000"/>
        <a:buFontTx/>
        <a:buNone/>
        <a:defRPr sz="3200" b="1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18288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800" b="1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4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182880" algn="l" defTabSz="914400" rtl="0" eaLnBrk="1" latinLnBrk="0" hangingPunct="1">
        <a:lnSpc>
          <a:spcPct val="100000"/>
        </a:lnSpc>
        <a:spcBef>
          <a:spcPts val="500"/>
        </a:spcBef>
        <a:buSzPct val="73000"/>
        <a:buFont typeface="Arial" panose="020B0604020202020204" pitchFamily="34" charset="0"/>
        <a:buChar char="•"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="" xmlns:a16="http://schemas.microsoft.com/office/drawing/2014/main" id="{63A1188B-F6D0-454F-8265-790DD27A80D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D53C7B70-E700-408D-AABC-EC73F9C7B0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BA680864-F353-4128-88F8-98E04FD764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096000" y="473904"/>
            <a:ext cx="5677152" cy="2955096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299644 w 976578"/>
              <a:gd name="connsiteY0" fmla="*/ 719898 h 719898"/>
              <a:gd name="connsiteX1" fmla="*/ 444995 w 976578"/>
              <a:gd name="connsiteY1" fmla="*/ 631221 h 719898"/>
              <a:gd name="connsiteX2" fmla="*/ 835811 w 976578"/>
              <a:gd name="connsiteY2" fmla="*/ 542827 h 719898"/>
              <a:gd name="connsiteX3" fmla="*/ 969537 w 976578"/>
              <a:gd name="connsiteY3" fmla="*/ 251745 h 719898"/>
              <a:gd name="connsiteX4" fmla="*/ 689502 w 976578"/>
              <a:gd name="connsiteY4" fmla="*/ 94 h 719898"/>
              <a:gd name="connsiteX5" fmla="*/ 12711 w 976578"/>
              <a:gd name="connsiteY5" fmla="*/ 241077 h 719898"/>
              <a:gd name="connsiteX6" fmla="*/ 232302 w 976578"/>
              <a:gd name="connsiteY6" fmla="*/ 645127 h 719898"/>
              <a:gd name="connsiteX7" fmla="*/ 299644 w 976578"/>
              <a:gd name="connsiteY7" fmla="*/ 719898 h 719898"/>
              <a:gd name="connsiteX0" fmla="*/ 299644 w 976735"/>
              <a:gd name="connsiteY0" fmla="*/ 700584 h 700584"/>
              <a:gd name="connsiteX1" fmla="*/ 444995 w 976735"/>
              <a:gd name="connsiteY1" fmla="*/ 611907 h 700584"/>
              <a:gd name="connsiteX2" fmla="*/ 835811 w 976735"/>
              <a:gd name="connsiteY2" fmla="*/ 523513 h 700584"/>
              <a:gd name="connsiteX3" fmla="*/ 969537 w 976735"/>
              <a:gd name="connsiteY3" fmla="*/ 232431 h 700584"/>
              <a:gd name="connsiteX4" fmla="*/ 686992 w 976735"/>
              <a:gd name="connsiteY4" fmla="*/ 245 h 700584"/>
              <a:gd name="connsiteX5" fmla="*/ 12711 w 976735"/>
              <a:gd name="connsiteY5" fmla="*/ 221763 h 700584"/>
              <a:gd name="connsiteX6" fmla="*/ 232302 w 976735"/>
              <a:gd name="connsiteY6" fmla="*/ 625813 h 700584"/>
              <a:gd name="connsiteX7" fmla="*/ 299644 w 976735"/>
              <a:gd name="connsiteY7" fmla="*/ 700584 h 700584"/>
              <a:gd name="connsiteX0" fmla="*/ 299644 w 976735"/>
              <a:gd name="connsiteY0" fmla="*/ 701349 h 701349"/>
              <a:gd name="connsiteX1" fmla="*/ 444995 w 976735"/>
              <a:gd name="connsiteY1" fmla="*/ 612672 h 701349"/>
              <a:gd name="connsiteX2" fmla="*/ 835811 w 976735"/>
              <a:gd name="connsiteY2" fmla="*/ 524278 h 701349"/>
              <a:gd name="connsiteX3" fmla="*/ 969537 w 976735"/>
              <a:gd name="connsiteY3" fmla="*/ 233196 h 701349"/>
              <a:gd name="connsiteX4" fmla="*/ 686992 w 976735"/>
              <a:gd name="connsiteY4" fmla="*/ 1010 h 701349"/>
              <a:gd name="connsiteX5" fmla="*/ 12711 w 976735"/>
              <a:gd name="connsiteY5" fmla="*/ 222528 h 701349"/>
              <a:gd name="connsiteX6" fmla="*/ 232302 w 976735"/>
              <a:gd name="connsiteY6" fmla="*/ 626578 h 701349"/>
              <a:gd name="connsiteX7" fmla="*/ 299644 w 976735"/>
              <a:gd name="connsiteY7" fmla="*/ 701349 h 701349"/>
              <a:gd name="connsiteX0" fmla="*/ 299644 w 977050"/>
              <a:gd name="connsiteY0" fmla="*/ 692069 h 692069"/>
              <a:gd name="connsiteX1" fmla="*/ 444995 w 977050"/>
              <a:gd name="connsiteY1" fmla="*/ 603392 h 692069"/>
              <a:gd name="connsiteX2" fmla="*/ 835811 w 977050"/>
              <a:gd name="connsiteY2" fmla="*/ 514998 h 692069"/>
              <a:gd name="connsiteX3" fmla="*/ 969537 w 977050"/>
              <a:gd name="connsiteY3" fmla="*/ 223916 h 692069"/>
              <a:gd name="connsiteX4" fmla="*/ 681973 w 977050"/>
              <a:gd name="connsiteY4" fmla="*/ 1462 h 692069"/>
              <a:gd name="connsiteX5" fmla="*/ 12711 w 977050"/>
              <a:gd name="connsiteY5" fmla="*/ 213248 h 692069"/>
              <a:gd name="connsiteX6" fmla="*/ 232302 w 977050"/>
              <a:gd name="connsiteY6" fmla="*/ 617298 h 692069"/>
              <a:gd name="connsiteX7" fmla="*/ 299644 w 977050"/>
              <a:gd name="connsiteY7" fmla="*/ 692069 h 692069"/>
              <a:gd name="connsiteX0" fmla="*/ 299644 w 977050"/>
              <a:gd name="connsiteY0" fmla="*/ 692069 h 692069"/>
              <a:gd name="connsiteX1" fmla="*/ 444995 w 977050"/>
              <a:gd name="connsiteY1" fmla="*/ 603392 h 692069"/>
              <a:gd name="connsiteX2" fmla="*/ 835811 w 977050"/>
              <a:gd name="connsiteY2" fmla="*/ 514998 h 692069"/>
              <a:gd name="connsiteX3" fmla="*/ 969537 w 977050"/>
              <a:gd name="connsiteY3" fmla="*/ 223916 h 692069"/>
              <a:gd name="connsiteX4" fmla="*/ 681973 w 977050"/>
              <a:gd name="connsiteY4" fmla="*/ 1462 h 692069"/>
              <a:gd name="connsiteX5" fmla="*/ 12711 w 977050"/>
              <a:gd name="connsiteY5" fmla="*/ 213248 h 692069"/>
              <a:gd name="connsiteX6" fmla="*/ 232302 w 977050"/>
              <a:gd name="connsiteY6" fmla="*/ 594589 h 692069"/>
              <a:gd name="connsiteX7" fmla="*/ 299644 w 977050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1546"/>
              <a:gd name="connsiteY0" fmla="*/ 692069 h 692069"/>
              <a:gd name="connsiteX1" fmla="*/ 444995 w 981546"/>
              <a:gd name="connsiteY1" fmla="*/ 603392 h 692069"/>
              <a:gd name="connsiteX2" fmla="*/ 858396 w 981546"/>
              <a:gd name="connsiteY2" fmla="*/ 532149 h 692069"/>
              <a:gd name="connsiteX3" fmla="*/ 969537 w 981546"/>
              <a:gd name="connsiteY3" fmla="*/ 223916 h 692069"/>
              <a:gd name="connsiteX4" fmla="*/ 681973 w 981546"/>
              <a:gd name="connsiteY4" fmla="*/ 1462 h 692069"/>
              <a:gd name="connsiteX5" fmla="*/ 12711 w 981546"/>
              <a:gd name="connsiteY5" fmla="*/ 213248 h 692069"/>
              <a:gd name="connsiteX6" fmla="*/ 232302 w 981546"/>
              <a:gd name="connsiteY6" fmla="*/ 594589 h 692069"/>
              <a:gd name="connsiteX7" fmla="*/ 299644 w 981546"/>
              <a:gd name="connsiteY7" fmla="*/ 692069 h 692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1546" h="692069">
                <a:moveTo>
                  <a:pt x="299644" y="692069"/>
                </a:moveTo>
                <a:cubicBezTo>
                  <a:pt x="328219" y="653017"/>
                  <a:pt x="351870" y="630045"/>
                  <a:pt x="444995" y="603392"/>
                </a:cubicBezTo>
                <a:cubicBezTo>
                  <a:pt x="538120" y="576739"/>
                  <a:pt x="737904" y="616922"/>
                  <a:pt x="858396" y="532149"/>
                </a:cubicBezTo>
                <a:cubicBezTo>
                  <a:pt x="978887" y="447377"/>
                  <a:pt x="998941" y="312364"/>
                  <a:pt x="969537" y="223916"/>
                </a:cubicBezTo>
                <a:cubicBezTo>
                  <a:pt x="940133" y="135468"/>
                  <a:pt x="848972" y="6484"/>
                  <a:pt x="681973" y="1462"/>
                </a:cubicBezTo>
                <a:cubicBezTo>
                  <a:pt x="514974" y="-3560"/>
                  <a:pt x="102871" y="-7985"/>
                  <a:pt x="12711" y="213248"/>
                </a:cubicBezTo>
                <a:cubicBezTo>
                  <a:pt x="-22722" y="376316"/>
                  <a:pt x="5512" y="520199"/>
                  <a:pt x="232302" y="594589"/>
                </a:cubicBezTo>
                <a:cubicBezTo>
                  <a:pt x="285452" y="612591"/>
                  <a:pt x="299644" y="692069"/>
                  <a:pt x="299644" y="69206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51331" y="331317"/>
            <a:ext cx="4325674" cy="2316088"/>
          </a:xfrm>
        </p:spPr>
        <p:txBody>
          <a:bodyPr anchor="b">
            <a:noAutofit/>
          </a:bodyPr>
          <a:lstStyle/>
          <a:p>
            <a:r>
              <a:rPr lang="en-US" sz="2800" dirty="0">
                <a:ea typeface="+mj-lt"/>
                <a:cs typeface="+mj-lt"/>
              </a:rPr>
              <a:t>COVID19 Testing Management System Using </a:t>
            </a:r>
            <a:r>
              <a:rPr lang="en-US" sz="3200" dirty="0">
                <a:ea typeface="+mj-lt"/>
                <a:cs typeface="+mj-lt"/>
              </a:rPr>
              <a:t>PHP</a:t>
            </a:r>
            <a:r>
              <a:rPr lang="en-US" sz="2800" dirty="0">
                <a:ea typeface="+mj-lt"/>
                <a:cs typeface="+mj-lt"/>
              </a:rPr>
              <a:t> and MySQL</a:t>
            </a:r>
            <a:endParaRPr lang="en-US" sz="2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5D20C3C1-709C-4741-B640-140DC0B8CF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6030685" y="470276"/>
            <a:ext cx="5677152" cy="2955096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299644 w 976578"/>
              <a:gd name="connsiteY0" fmla="*/ 719898 h 719898"/>
              <a:gd name="connsiteX1" fmla="*/ 444995 w 976578"/>
              <a:gd name="connsiteY1" fmla="*/ 631221 h 719898"/>
              <a:gd name="connsiteX2" fmla="*/ 835811 w 976578"/>
              <a:gd name="connsiteY2" fmla="*/ 542827 h 719898"/>
              <a:gd name="connsiteX3" fmla="*/ 969537 w 976578"/>
              <a:gd name="connsiteY3" fmla="*/ 251745 h 719898"/>
              <a:gd name="connsiteX4" fmla="*/ 689502 w 976578"/>
              <a:gd name="connsiteY4" fmla="*/ 94 h 719898"/>
              <a:gd name="connsiteX5" fmla="*/ 12711 w 976578"/>
              <a:gd name="connsiteY5" fmla="*/ 241077 h 719898"/>
              <a:gd name="connsiteX6" fmla="*/ 232302 w 976578"/>
              <a:gd name="connsiteY6" fmla="*/ 645127 h 719898"/>
              <a:gd name="connsiteX7" fmla="*/ 299644 w 976578"/>
              <a:gd name="connsiteY7" fmla="*/ 719898 h 719898"/>
              <a:gd name="connsiteX0" fmla="*/ 299644 w 976735"/>
              <a:gd name="connsiteY0" fmla="*/ 700584 h 700584"/>
              <a:gd name="connsiteX1" fmla="*/ 444995 w 976735"/>
              <a:gd name="connsiteY1" fmla="*/ 611907 h 700584"/>
              <a:gd name="connsiteX2" fmla="*/ 835811 w 976735"/>
              <a:gd name="connsiteY2" fmla="*/ 523513 h 700584"/>
              <a:gd name="connsiteX3" fmla="*/ 969537 w 976735"/>
              <a:gd name="connsiteY3" fmla="*/ 232431 h 700584"/>
              <a:gd name="connsiteX4" fmla="*/ 686992 w 976735"/>
              <a:gd name="connsiteY4" fmla="*/ 245 h 700584"/>
              <a:gd name="connsiteX5" fmla="*/ 12711 w 976735"/>
              <a:gd name="connsiteY5" fmla="*/ 221763 h 700584"/>
              <a:gd name="connsiteX6" fmla="*/ 232302 w 976735"/>
              <a:gd name="connsiteY6" fmla="*/ 625813 h 700584"/>
              <a:gd name="connsiteX7" fmla="*/ 299644 w 976735"/>
              <a:gd name="connsiteY7" fmla="*/ 700584 h 700584"/>
              <a:gd name="connsiteX0" fmla="*/ 299644 w 976735"/>
              <a:gd name="connsiteY0" fmla="*/ 701349 h 701349"/>
              <a:gd name="connsiteX1" fmla="*/ 444995 w 976735"/>
              <a:gd name="connsiteY1" fmla="*/ 612672 h 701349"/>
              <a:gd name="connsiteX2" fmla="*/ 835811 w 976735"/>
              <a:gd name="connsiteY2" fmla="*/ 524278 h 701349"/>
              <a:gd name="connsiteX3" fmla="*/ 969537 w 976735"/>
              <a:gd name="connsiteY3" fmla="*/ 233196 h 701349"/>
              <a:gd name="connsiteX4" fmla="*/ 686992 w 976735"/>
              <a:gd name="connsiteY4" fmla="*/ 1010 h 701349"/>
              <a:gd name="connsiteX5" fmla="*/ 12711 w 976735"/>
              <a:gd name="connsiteY5" fmla="*/ 222528 h 701349"/>
              <a:gd name="connsiteX6" fmla="*/ 232302 w 976735"/>
              <a:gd name="connsiteY6" fmla="*/ 626578 h 701349"/>
              <a:gd name="connsiteX7" fmla="*/ 299644 w 976735"/>
              <a:gd name="connsiteY7" fmla="*/ 701349 h 701349"/>
              <a:gd name="connsiteX0" fmla="*/ 299644 w 977050"/>
              <a:gd name="connsiteY0" fmla="*/ 692069 h 692069"/>
              <a:gd name="connsiteX1" fmla="*/ 444995 w 977050"/>
              <a:gd name="connsiteY1" fmla="*/ 603392 h 692069"/>
              <a:gd name="connsiteX2" fmla="*/ 835811 w 977050"/>
              <a:gd name="connsiteY2" fmla="*/ 514998 h 692069"/>
              <a:gd name="connsiteX3" fmla="*/ 969537 w 977050"/>
              <a:gd name="connsiteY3" fmla="*/ 223916 h 692069"/>
              <a:gd name="connsiteX4" fmla="*/ 681973 w 977050"/>
              <a:gd name="connsiteY4" fmla="*/ 1462 h 692069"/>
              <a:gd name="connsiteX5" fmla="*/ 12711 w 977050"/>
              <a:gd name="connsiteY5" fmla="*/ 213248 h 692069"/>
              <a:gd name="connsiteX6" fmla="*/ 232302 w 977050"/>
              <a:gd name="connsiteY6" fmla="*/ 617298 h 692069"/>
              <a:gd name="connsiteX7" fmla="*/ 299644 w 977050"/>
              <a:gd name="connsiteY7" fmla="*/ 692069 h 692069"/>
              <a:gd name="connsiteX0" fmla="*/ 299644 w 977050"/>
              <a:gd name="connsiteY0" fmla="*/ 692069 h 692069"/>
              <a:gd name="connsiteX1" fmla="*/ 444995 w 977050"/>
              <a:gd name="connsiteY1" fmla="*/ 603392 h 692069"/>
              <a:gd name="connsiteX2" fmla="*/ 835811 w 977050"/>
              <a:gd name="connsiteY2" fmla="*/ 514998 h 692069"/>
              <a:gd name="connsiteX3" fmla="*/ 969537 w 977050"/>
              <a:gd name="connsiteY3" fmla="*/ 223916 h 692069"/>
              <a:gd name="connsiteX4" fmla="*/ 681973 w 977050"/>
              <a:gd name="connsiteY4" fmla="*/ 1462 h 692069"/>
              <a:gd name="connsiteX5" fmla="*/ 12711 w 977050"/>
              <a:gd name="connsiteY5" fmla="*/ 213248 h 692069"/>
              <a:gd name="connsiteX6" fmla="*/ 232302 w 977050"/>
              <a:gd name="connsiteY6" fmla="*/ 594589 h 692069"/>
              <a:gd name="connsiteX7" fmla="*/ 299644 w 977050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2164"/>
              <a:gd name="connsiteY0" fmla="*/ 692069 h 692069"/>
              <a:gd name="connsiteX1" fmla="*/ 444995 w 982164"/>
              <a:gd name="connsiteY1" fmla="*/ 603392 h 692069"/>
              <a:gd name="connsiteX2" fmla="*/ 860905 w 982164"/>
              <a:gd name="connsiteY2" fmla="*/ 511754 h 692069"/>
              <a:gd name="connsiteX3" fmla="*/ 969537 w 982164"/>
              <a:gd name="connsiteY3" fmla="*/ 223916 h 692069"/>
              <a:gd name="connsiteX4" fmla="*/ 681973 w 982164"/>
              <a:gd name="connsiteY4" fmla="*/ 1462 h 692069"/>
              <a:gd name="connsiteX5" fmla="*/ 12711 w 982164"/>
              <a:gd name="connsiteY5" fmla="*/ 213248 h 692069"/>
              <a:gd name="connsiteX6" fmla="*/ 232302 w 982164"/>
              <a:gd name="connsiteY6" fmla="*/ 594589 h 692069"/>
              <a:gd name="connsiteX7" fmla="*/ 299644 w 982164"/>
              <a:gd name="connsiteY7" fmla="*/ 692069 h 692069"/>
              <a:gd name="connsiteX0" fmla="*/ 299644 w 981546"/>
              <a:gd name="connsiteY0" fmla="*/ 692069 h 692069"/>
              <a:gd name="connsiteX1" fmla="*/ 444995 w 981546"/>
              <a:gd name="connsiteY1" fmla="*/ 603392 h 692069"/>
              <a:gd name="connsiteX2" fmla="*/ 858396 w 981546"/>
              <a:gd name="connsiteY2" fmla="*/ 532149 h 692069"/>
              <a:gd name="connsiteX3" fmla="*/ 969537 w 981546"/>
              <a:gd name="connsiteY3" fmla="*/ 223916 h 692069"/>
              <a:gd name="connsiteX4" fmla="*/ 681973 w 981546"/>
              <a:gd name="connsiteY4" fmla="*/ 1462 h 692069"/>
              <a:gd name="connsiteX5" fmla="*/ 12711 w 981546"/>
              <a:gd name="connsiteY5" fmla="*/ 213248 h 692069"/>
              <a:gd name="connsiteX6" fmla="*/ 232302 w 981546"/>
              <a:gd name="connsiteY6" fmla="*/ 594589 h 692069"/>
              <a:gd name="connsiteX7" fmla="*/ 299644 w 981546"/>
              <a:gd name="connsiteY7" fmla="*/ 692069 h 692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1546" h="692069">
                <a:moveTo>
                  <a:pt x="299644" y="692069"/>
                </a:moveTo>
                <a:cubicBezTo>
                  <a:pt x="328219" y="653017"/>
                  <a:pt x="351870" y="630045"/>
                  <a:pt x="444995" y="603392"/>
                </a:cubicBezTo>
                <a:cubicBezTo>
                  <a:pt x="538120" y="576739"/>
                  <a:pt x="737904" y="616922"/>
                  <a:pt x="858396" y="532149"/>
                </a:cubicBezTo>
                <a:cubicBezTo>
                  <a:pt x="978887" y="447377"/>
                  <a:pt x="998941" y="312364"/>
                  <a:pt x="969537" y="223916"/>
                </a:cubicBezTo>
                <a:cubicBezTo>
                  <a:pt x="940133" y="135468"/>
                  <a:pt x="848972" y="6484"/>
                  <a:pt x="681973" y="1462"/>
                </a:cubicBezTo>
                <a:cubicBezTo>
                  <a:pt x="514974" y="-3560"/>
                  <a:pt x="102871" y="-7985"/>
                  <a:pt x="12711" y="213248"/>
                </a:cubicBezTo>
                <a:cubicBezTo>
                  <a:pt x="-22722" y="376316"/>
                  <a:pt x="5512" y="520199"/>
                  <a:pt x="232302" y="594589"/>
                </a:cubicBezTo>
                <a:cubicBezTo>
                  <a:pt x="285452" y="612591"/>
                  <a:pt x="299644" y="692069"/>
                  <a:pt x="299644" y="692069"/>
                </a:cubicBezTo>
                <a:close/>
              </a:path>
            </a:pathLst>
          </a:custGeom>
          <a:noFill/>
          <a:ln w="1905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678E067-0751-4490-9B28-26A9A4A93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u="sng" dirty="0"/>
              <a:t>GROUP MEMBERS</a:t>
            </a:r>
            <a:r>
              <a:rPr lang="en-US" sz="3600" dirty="0"/>
              <a:t> 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7446619-1B2B-4E5B-83A0-E5B66C0DE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 sz="2800" b="0" dirty="0">
                <a:latin typeface="Bahnschrift Light SemiCondensed" panose="020B0502040204020203" pitchFamily="34" charset="0"/>
              </a:rPr>
              <a:t>ANAND SREENIVAS KULKARNI</a:t>
            </a:r>
          </a:p>
          <a:p>
            <a:pPr marL="514350" indent="-514350">
              <a:buAutoNum type="arabicPeriod"/>
            </a:pPr>
            <a:r>
              <a:rPr lang="en-US" sz="2800" b="0" dirty="0">
                <a:latin typeface="Bahnschrift Light SemiCondensed" panose="020B0502040204020203" pitchFamily="34" charset="0"/>
              </a:rPr>
              <a:t>ADITYA DATTARAM NIVALKAR</a:t>
            </a:r>
          </a:p>
          <a:p>
            <a:pPr marL="514350" indent="-514350">
              <a:buAutoNum type="arabicPeriod"/>
            </a:pPr>
            <a:r>
              <a:rPr lang="en-US" sz="2800" b="0" dirty="0">
                <a:latin typeface="Bahnschrift Light SemiCondensed" panose="020B0502040204020203" pitchFamily="34" charset="0"/>
              </a:rPr>
              <a:t>SANKET CHANDRASHEKHAR HARVANDE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982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C43CA5-0CEB-4D1F-A0BA-71ADFB325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4" y="558209"/>
            <a:ext cx="10333075" cy="843871"/>
          </a:xfrm>
        </p:spPr>
        <p:txBody>
          <a:bodyPr/>
          <a:lstStyle/>
          <a:p>
            <a:pPr algn="ctr"/>
            <a:r>
              <a:rPr lang="en-US" sz="3600" u="sng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59C6943-F7FC-4031-8C19-883D02B9B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886" y="1402080"/>
            <a:ext cx="10333074" cy="38277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I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t 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is used to manage patients, testing details online from anywhere, any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device. As 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the COVID-19 crisis endures and the virus continues to spread globally, the need for collecting epidemiological data and patient information also grows exponentially.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In 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this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project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, we use PHP and  MySQL database. It has Two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modules Admin and User.</a:t>
            </a:r>
          </a:p>
          <a:p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Admin is the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super-user 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of the website who can manage everything on the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website he 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can handle dashboard where he can see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all the details 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in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brief. Also he will be managing tasks like Testing, Creating reports and he will receive 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notifications for every new test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request.</a:t>
            </a:r>
          </a:p>
          <a:p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A user 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can visit the application through a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URL. New user (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First-time user) needs to provide personal and testing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Information. User will be able to search their test 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report using order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number</a:t>
            </a:r>
            <a:r>
              <a:rPr lang="en-US" sz="1800" dirty="0">
                <a:latin typeface="Bahnschrift Light SemiCondensed" panose="020B0502040204020203" pitchFamily="34" charset="0"/>
                <a:ea typeface="+mn-lt"/>
                <a:cs typeface="+mn-lt"/>
              </a:rPr>
              <a:t>, name and registered mobile </a:t>
            </a:r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number.</a:t>
            </a:r>
          </a:p>
          <a:p>
            <a:r>
              <a:rPr lang="en-US" sz="1800" dirty="0" smtClean="0">
                <a:latin typeface="Bahnschrift Light SemiCondensed" panose="020B0502040204020203" pitchFamily="34" charset="0"/>
                <a:ea typeface="+mn-lt"/>
                <a:cs typeface="+mn-lt"/>
              </a:rPr>
              <a:t>Users can access their dashboard where they can </a:t>
            </a:r>
            <a:r>
              <a:rPr lang="en-US" sz="1800" dirty="0" smtClean="0">
                <a:latin typeface="Bahnschrift Light SemiCondensed" panose="020B0502040204020203" pitchFamily="34" charset="0"/>
              </a:rPr>
              <a:t>see </a:t>
            </a:r>
            <a:r>
              <a:rPr lang="en-US" sz="1800" dirty="0">
                <a:latin typeface="Bahnschrift Light SemiCondensed" panose="020B0502040204020203" pitchFamily="34" charset="0"/>
              </a:rPr>
              <a:t>the in which State of how many tests are done.</a:t>
            </a:r>
          </a:p>
          <a:p>
            <a:endParaRPr lang="en-US" sz="1800" dirty="0" smtClean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62111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EE0D35-2FAC-4624-A928-AF780CDF7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4" y="558210"/>
            <a:ext cx="10333075" cy="1035460"/>
          </a:xfrm>
        </p:spPr>
        <p:txBody>
          <a:bodyPr/>
          <a:lstStyle/>
          <a:p>
            <a:pPr algn="ctr"/>
            <a:r>
              <a:rPr lang="en-US" dirty="0"/>
              <a:t>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38D720-9097-49BE-A1ED-8D44C9509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Frontend : </a:t>
            </a:r>
            <a:r>
              <a:rPr lang="en-US" dirty="0">
                <a:latin typeface="Bahnschrift Light SemiCondensed" panose="020B0502040204020203" pitchFamily="34" charset="0"/>
                <a:ea typeface="+mn-lt"/>
                <a:cs typeface="+mn-lt"/>
              </a:rPr>
              <a:t>HTML, AJAX, JQUERY, JAVASCRIPT and PHP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Backend :</a:t>
            </a:r>
            <a:r>
              <a:rPr lang="en-US" b="0" dirty="0">
                <a:ea typeface="+mn-lt"/>
                <a:cs typeface="+mn-lt"/>
              </a:rPr>
              <a:t> </a:t>
            </a:r>
            <a:r>
              <a:rPr lang="en-US" dirty="0">
                <a:latin typeface="Bahnschrift Light SemiCondensed" panose="020B0502040204020203" pitchFamily="34" charset="0"/>
                <a:ea typeface="+mn-lt"/>
                <a:cs typeface="+mn-lt"/>
              </a:rPr>
              <a:t>MySQL</a:t>
            </a:r>
            <a:endParaRPr lang="en-US" dirty="0"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41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7E4E820-9371-4F71-967B-EBC56A797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u="sng" dirty="0"/>
              <a:t>ADVANTAGES</a:t>
            </a:r>
            <a:r>
              <a:rPr lang="en-US" dirty="0"/>
              <a:t>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9FE63B9-E754-4D45-A65D-4C49799D1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>
                <a:latin typeface="Bahnschrift Light SemiCondensed" panose="020B0502040204020203" pitchFamily="34" charset="0"/>
              </a:rPr>
              <a:t>It will be user friendly web application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latin typeface="Bahnschrift Light SemiCondensed" panose="020B0502040204020203" pitchFamily="34" charset="0"/>
              </a:rPr>
              <a:t>User will be able to add necessary details and track his/her COVID sample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latin typeface="Bahnschrift Light SemiCondensed" panose="020B0502040204020203" pitchFamily="34" charset="0"/>
              </a:rPr>
              <a:t>Admin can keep a record of all the samples collected and give the final report to the user</a:t>
            </a:r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231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DB9182-00AE-46A7-9921-AB359168A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4" y="2152393"/>
            <a:ext cx="10333075" cy="2186157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Thank YOU!!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AC57C8C-2906-4F78-A9C1-DBFD97EFB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726" y="4335192"/>
            <a:ext cx="10333074" cy="158182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858327"/>
      </p:ext>
    </p:extLst>
  </p:cSld>
  <p:clrMapOvr>
    <a:masterClrMapping/>
  </p:clrMapOvr>
</p:sld>
</file>

<file path=ppt/theme/theme1.xml><?xml version="1.0" encoding="utf-8"?>
<a:theme xmlns:a="http://schemas.openxmlformats.org/drawingml/2006/main" name="Chitchat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C34DB4"/>
      </a:accent1>
      <a:accent2>
        <a:srgbClr val="8F3BB1"/>
      </a:accent2>
      <a:accent3>
        <a:srgbClr val="704DC3"/>
      </a:accent3>
      <a:accent4>
        <a:srgbClr val="3F4DB3"/>
      </a:accent4>
      <a:accent5>
        <a:srgbClr val="4D8CC3"/>
      </a:accent5>
      <a:accent6>
        <a:srgbClr val="3BACB1"/>
      </a:accent6>
      <a:hlink>
        <a:srgbClr val="3F6FBF"/>
      </a:hlink>
      <a:folHlink>
        <a:srgbClr val="7F7F7F"/>
      </a:folHlink>
    </a:clrScheme>
    <a:fontScheme name="The Hand">
      <a:majorFont>
        <a:latin typeface="The Serif Hand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itchatVTI" id="{08BB1610-1071-4750-BA6F-EA15E875FFCD}" vid="{D7BDF053-2181-45AE-9365-FFAA906CB43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TM00001032</Template>
  <TotalTime>21</TotalTime>
  <Words>240</Words>
  <Application>Microsoft Office PowerPoint</Application>
  <PresentationFormat>Widescreen</PresentationFormat>
  <Paragraphs>18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Bahnschrift Light SemiCondensed</vt:lpstr>
      <vt:lpstr>The Hand</vt:lpstr>
      <vt:lpstr>The Serif Hand</vt:lpstr>
      <vt:lpstr>ChitchatVTI</vt:lpstr>
      <vt:lpstr>COVID19 Testing Management System Using PHP and MySQL</vt:lpstr>
      <vt:lpstr>GROUP MEMBERS :</vt:lpstr>
      <vt:lpstr>INTRODUCTION</vt:lpstr>
      <vt:lpstr> </vt:lpstr>
      <vt:lpstr>ADVANTAGES :</vt:lpstr>
      <vt:lpstr>Thank YOU!!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Sanket Harvande</cp:lastModifiedBy>
  <cp:revision>94</cp:revision>
  <dcterms:created xsi:type="dcterms:W3CDTF">2022-02-10T14:48:13Z</dcterms:created>
  <dcterms:modified xsi:type="dcterms:W3CDTF">2022-02-10T16:18:31Z</dcterms:modified>
</cp:coreProperties>
</file>

<file path=docProps/thumbnail.jpeg>
</file>